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270" r:id="rId2"/>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Lst>
  <p:sldSz cx="12192000" cy="6858000"/>
  <p:notesSz cx="6858000" cy="9144000"/>
  <p:defaultTextStyle>
    <a:defPPr>
      <a:defRPr lang="nb-N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93" autoAdjust="0"/>
    <p:restoredTop sz="94660"/>
  </p:normalViewPr>
  <p:slideViewPr>
    <p:cSldViewPr snapToGrid="0">
      <p:cViewPr varScale="1">
        <p:scale>
          <a:sx n="111" d="100"/>
          <a:sy n="111" d="100"/>
        </p:scale>
        <p:origin x="608" y="20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ssholder for top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b-NO"/>
          </a:p>
        </p:txBody>
      </p:sp>
      <p:sp>
        <p:nvSpPr>
          <p:cNvPr id="3" name="Plassholder for dato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B9E4802-FED5-46C6-B8B2-D1AA1B81596B}" type="datetimeFigureOut">
              <a:rPr lang="nb-NO" smtClean="0"/>
              <a:t>04.03.2020</a:t>
            </a:fld>
            <a:endParaRPr lang="nb-NO"/>
          </a:p>
        </p:txBody>
      </p:sp>
      <p:sp>
        <p:nvSpPr>
          <p:cNvPr id="4" name="Plassholder for lysbilde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b-NO"/>
          </a:p>
        </p:txBody>
      </p:sp>
      <p:sp>
        <p:nvSpPr>
          <p:cNvPr id="5" name="Plassholder for nota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b-NO"/>
              <a:t>Rediger tekststiler i malen</a:t>
            </a:r>
          </a:p>
          <a:p>
            <a:pPr lvl="1"/>
            <a:r>
              <a:rPr lang="nb-NO"/>
              <a:t>Andre nivå</a:t>
            </a:r>
          </a:p>
          <a:p>
            <a:pPr lvl="2"/>
            <a:r>
              <a:rPr lang="nb-NO"/>
              <a:t>Tredje nivå</a:t>
            </a:r>
          </a:p>
          <a:p>
            <a:pPr lvl="3"/>
            <a:r>
              <a:rPr lang="nb-NO"/>
              <a:t>Fjerde nivå</a:t>
            </a:r>
          </a:p>
          <a:p>
            <a:pPr lvl="4"/>
            <a:r>
              <a:rPr lang="nb-NO"/>
              <a:t>Femte nivå</a:t>
            </a:r>
          </a:p>
        </p:txBody>
      </p:sp>
      <p:sp>
        <p:nvSpPr>
          <p:cNvPr id="6" name="Plassholder for bunn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b-NO"/>
          </a:p>
        </p:txBody>
      </p:sp>
      <p:sp>
        <p:nvSpPr>
          <p:cNvPr id="7" name="Plassholder for lysbilde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76D8FEC-E5E3-4BCE-990C-3BD6DCA0B0E6}" type="slidenum">
              <a:rPr lang="nb-NO" smtClean="0"/>
              <a:t>‹#›</a:t>
            </a:fld>
            <a:endParaRPr lang="nb-NO"/>
          </a:p>
        </p:txBody>
      </p:sp>
    </p:spTree>
    <p:extLst>
      <p:ext uri="{BB962C8B-B14F-4D97-AF65-F5344CB8AC3E}">
        <p14:creationId xmlns:p14="http://schemas.microsoft.com/office/powerpoint/2010/main" val="57953394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tellysbilde">
    <p:spTree>
      <p:nvGrpSpPr>
        <p:cNvPr id="1" name=""/>
        <p:cNvGrpSpPr/>
        <p:nvPr/>
      </p:nvGrpSpPr>
      <p:grpSpPr>
        <a:xfrm>
          <a:off x="0" y="0"/>
          <a:ext cx="0" cy="0"/>
          <a:chOff x="0" y="0"/>
          <a:chExt cx="0" cy="0"/>
        </a:xfrm>
      </p:grpSpPr>
      <p:sp>
        <p:nvSpPr>
          <p:cNvPr id="2" name="Tittel 1"/>
          <p:cNvSpPr>
            <a:spLocks noGrp="1"/>
          </p:cNvSpPr>
          <p:nvPr>
            <p:ph type="ctrTitle"/>
          </p:nvPr>
        </p:nvSpPr>
        <p:spPr>
          <a:xfrm>
            <a:off x="1524000" y="1122363"/>
            <a:ext cx="9144000" cy="2387600"/>
          </a:xfrm>
          <a:prstGeom prst="rect">
            <a:avLst/>
          </a:prstGeom>
        </p:spPr>
        <p:txBody>
          <a:bodyPr anchor="b"/>
          <a:lstStyle>
            <a:lvl1pPr algn="ctr">
              <a:defRPr sz="6000"/>
            </a:lvl1pPr>
          </a:lstStyle>
          <a:p>
            <a:r>
              <a:rPr lang="nb-NO"/>
              <a:t>Klikk for å redigere tittelstil</a:t>
            </a:r>
          </a:p>
        </p:txBody>
      </p:sp>
      <p:sp>
        <p:nvSpPr>
          <p:cNvPr id="3" name="Undertittel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b-NO"/>
              <a:t>Klikk for å redigere undertittelstil i malen</a:t>
            </a:r>
          </a:p>
        </p:txBody>
      </p:sp>
      <p:sp>
        <p:nvSpPr>
          <p:cNvPr id="4" name="Plassholder for dato 3"/>
          <p:cNvSpPr>
            <a:spLocks noGrp="1"/>
          </p:cNvSpPr>
          <p:nvPr>
            <p:ph type="dt" sz="half" idx="10"/>
          </p:nvPr>
        </p:nvSpPr>
        <p:spPr>
          <a:xfrm>
            <a:off x="838200" y="6356350"/>
            <a:ext cx="2743200" cy="365125"/>
          </a:xfrm>
          <a:prstGeom prst="rect">
            <a:avLst/>
          </a:prstGeom>
        </p:spPr>
        <p:txBody>
          <a:bodyPr/>
          <a:lstStyle/>
          <a:p>
            <a:fld id="{9379448C-CC88-48C2-9C7B-6EE5304336D1}" type="datetimeFigureOut">
              <a:rPr lang="nb-NO" smtClean="0"/>
              <a:t>04.03.2020</a:t>
            </a:fld>
            <a:endParaRPr lang="nb-NO"/>
          </a:p>
        </p:txBody>
      </p:sp>
      <p:sp>
        <p:nvSpPr>
          <p:cNvPr id="5" name="Plassholder for bunntekst 4"/>
          <p:cNvSpPr>
            <a:spLocks noGrp="1"/>
          </p:cNvSpPr>
          <p:nvPr>
            <p:ph type="ftr" sz="quarter" idx="11"/>
          </p:nvPr>
        </p:nvSpPr>
        <p:spPr>
          <a:xfrm>
            <a:off x="4038600" y="6356350"/>
            <a:ext cx="4114800" cy="365125"/>
          </a:xfrm>
          <a:prstGeom prst="rect">
            <a:avLst/>
          </a:prstGeom>
        </p:spPr>
        <p:txBody>
          <a:bodyPr/>
          <a:lstStyle/>
          <a:p>
            <a:endParaRPr lang="nb-NO"/>
          </a:p>
        </p:txBody>
      </p:sp>
      <p:sp>
        <p:nvSpPr>
          <p:cNvPr id="6" name="Plassholder for lysbildenummer 5"/>
          <p:cNvSpPr>
            <a:spLocks noGrp="1"/>
          </p:cNvSpPr>
          <p:nvPr>
            <p:ph type="sldNum" sz="quarter" idx="12"/>
          </p:nvPr>
        </p:nvSpPr>
        <p:spPr>
          <a:xfrm>
            <a:off x="8610600" y="6356350"/>
            <a:ext cx="2743200" cy="365125"/>
          </a:xfrm>
          <a:prstGeom prst="rect">
            <a:avLst/>
          </a:prstGeom>
        </p:spPr>
        <p:txBody>
          <a:bodyPr/>
          <a:lstStyle/>
          <a:p>
            <a:fld id="{19DB9CF7-D90C-405B-8C03-51D854FA9C33}" type="slidenum">
              <a:rPr lang="nb-NO" smtClean="0"/>
              <a:t>‹#›</a:t>
            </a:fld>
            <a:endParaRPr lang="nb-NO"/>
          </a:p>
        </p:txBody>
      </p:sp>
      <p:pic>
        <p:nvPicPr>
          <p:cNvPr id="7" name="Picture 2"/>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5619750"/>
            <a:ext cx="12192000" cy="12382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9" name="Bilde 8"/>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8963961" y="303173"/>
            <a:ext cx="2389839" cy="457240"/>
          </a:xfrm>
          <a:prstGeom prst="rect">
            <a:avLst/>
          </a:prstGeom>
        </p:spPr>
      </p:pic>
    </p:spTree>
    <p:extLst>
      <p:ext uri="{BB962C8B-B14F-4D97-AF65-F5344CB8AC3E}">
        <p14:creationId xmlns:p14="http://schemas.microsoft.com/office/powerpoint/2010/main" val="9985486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Loddrett tekst">
    <p:spTree>
      <p:nvGrpSpPr>
        <p:cNvPr id="1" name=""/>
        <p:cNvGrpSpPr/>
        <p:nvPr/>
      </p:nvGrpSpPr>
      <p:grpSpPr>
        <a:xfrm>
          <a:off x="0" y="0"/>
          <a:ext cx="0" cy="0"/>
          <a:chOff x="0" y="0"/>
          <a:chExt cx="0" cy="0"/>
        </a:xfrm>
      </p:grpSpPr>
      <p:sp>
        <p:nvSpPr>
          <p:cNvPr id="2" name="Tittel 1"/>
          <p:cNvSpPr>
            <a:spLocks noGrp="1"/>
          </p:cNvSpPr>
          <p:nvPr>
            <p:ph type="title"/>
          </p:nvPr>
        </p:nvSpPr>
        <p:spPr>
          <a:xfrm>
            <a:off x="838200" y="365125"/>
            <a:ext cx="10515600" cy="1325563"/>
          </a:xfrm>
          <a:prstGeom prst="rect">
            <a:avLst/>
          </a:prstGeom>
        </p:spPr>
        <p:txBody>
          <a:bodyPr/>
          <a:lstStyle/>
          <a:p>
            <a:r>
              <a:rPr lang="nb-NO"/>
              <a:t>Klikk for å redigere tittelstil</a:t>
            </a:r>
          </a:p>
        </p:txBody>
      </p:sp>
      <p:sp>
        <p:nvSpPr>
          <p:cNvPr id="3" name="Plassholder for loddrett tekst 2"/>
          <p:cNvSpPr>
            <a:spLocks noGrp="1"/>
          </p:cNvSpPr>
          <p:nvPr>
            <p:ph type="body" orient="vert" idx="1"/>
          </p:nvPr>
        </p:nvSpPr>
        <p:spPr/>
        <p:txBody>
          <a:bodyPr vert="eaVert"/>
          <a:lstStyle/>
          <a:p>
            <a:pPr lvl="0"/>
            <a:r>
              <a:rPr lang="nb-NO"/>
              <a:t>Rediger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dato 3"/>
          <p:cNvSpPr>
            <a:spLocks noGrp="1"/>
          </p:cNvSpPr>
          <p:nvPr>
            <p:ph type="dt" sz="half" idx="10"/>
          </p:nvPr>
        </p:nvSpPr>
        <p:spPr>
          <a:xfrm>
            <a:off x="838200" y="6356350"/>
            <a:ext cx="2743200" cy="365125"/>
          </a:xfrm>
          <a:prstGeom prst="rect">
            <a:avLst/>
          </a:prstGeom>
        </p:spPr>
        <p:txBody>
          <a:bodyPr/>
          <a:lstStyle/>
          <a:p>
            <a:fld id="{9379448C-CC88-48C2-9C7B-6EE5304336D1}" type="datetimeFigureOut">
              <a:rPr lang="nb-NO" smtClean="0"/>
              <a:t>04.03.2020</a:t>
            </a:fld>
            <a:endParaRPr lang="nb-NO"/>
          </a:p>
        </p:txBody>
      </p:sp>
      <p:sp>
        <p:nvSpPr>
          <p:cNvPr id="5" name="Plassholder for bunntekst 4"/>
          <p:cNvSpPr>
            <a:spLocks noGrp="1"/>
          </p:cNvSpPr>
          <p:nvPr>
            <p:ph type="ftr" sz="quarter" idx="11"/>
          </p:nvPr>
        </p:nvSpPr>
        <p:spPr>
          <a:xfrm>
            <a:off x="4038600" y="6356350"/>
            <a:ext cx="4114800" cy="365125"/>
          </a:xfrm>
          <a:prstGeom prst="rect">
            <a:avLst/>
          </a:prstGeom>
        </p:spPr>
        <p:txBody>
          <a:bodyPr/>
          <a:lstStyle/>
          <a:p>
            <a:endParaRPr lang="nb-NO"/>
          </a:p>
        </p:txBody>
      </p:sp>
      <p:sp>
        <p:nvSpPr>
          <p:cNvPr id="6" name="Plassholder for lysbildenummer 5"/>
          <p:cNvSpPr>
            <a:spLocks noGrp="1"/>
          </p:cNvSpPr>
          <p:nvPr>
            <p:ph type="sldNum" sz="quarter" idx="12"/>
          </p:nvPr>
        </p:nvSpPr>
        <p:spPr>
          <a:xfrm>
            <a:off x="8610600" y="6356350"/>
            <a:ext cx="2743200" cy="365125"/>
          </a:xfrm>
          <a:prstGeom prst="rect">
            <a:avLst/>
          </a:prstGeom>
        </p:spPr>
        <p:txBody>
          <a:bodyPr/>
          <a:lstStyle/>
          <a:p>
            <a:fld id="{19DB9CF7-D90C-405B-8C03-51D854FA9C33}" type="slidenum">
              <a:rPr lang="nb-NO" smtClean="0"/>
              <a:t>‹#›</a:t>
            </a:fld>
            <a:endParaRPr lang="nb-NO"/>
          </a:p>
        </p:txBody>
      </p:sp>
    </p:spTree>
    <p:extLst>
      <p:ext uri="{BB962C8B-B14F-4D97-AF65-F5344CB8AC3E}">
        <p14:creationId xmlns:p14="http://schemas.microsoft.com/office/powerpoint/2010/main" val="8749396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drett tittel og tekst">
    <p:spTree>
      <p:nvGrpSpPr>
        <p:cNvPr id="1" name=""/>
        <p:cNvGrpSpPr/>
        <p:nvPr/>
      </p:nvGrpSpPr>
      <p:grpSpPr>
        <a:xfrm>
          <a:off x="0" y="0"/>
          <a:ext cx="0" cy="0"/>
          <a:chOff x="0" y="0"/>
          <a:chExt cx="0" cy="0"/>
        </a:xfrm>
      </p:grpSpPr>
      <p:sp>
        <p:nvSpPr>
          <p:cNvPr id="2" name="Loddrett tittel 1"/>
          <p:cNvSpPr>
            <a:spLocks noGrp="1"/>
          </p:cNvSpPr>
          <p:nvPr>
            <p:ph type="title" orient="vert"/>
          </p:nvPr>
        </p:nvSpPr>
        <p:spPr>
          <a:xfrm>
            <a:off x="8724900" y="365125"/>
            <a:ext cx="2628900" cy="5811838"/>
          </a:xfrm>
          <a:prstGeom prst="rect">
            <a:avLst/>
          </a:prstGeom>
        </p:spPr>
        <p:txBody>
          <a:bodyPr vert="eaVert"/>
          <a:lstStyle/>
          <a:p>
            <a:r>
              <a:rPr lang="nb-NO"/>
              <a:t>Klikk for å redigere tittelstil</a:t>
            </a:r>
          </a:p>
        </p:txBody>
      </p:sp>
      <p:sp>
        <p:nvSpPr>
          <p:cNvPr id="3" name="Plassholder for loddrett tekst 2"/>
          <p:cNvSpPr>
            <a:spLocks noGrp="1"/>
          </p:cNvSpPr>
          <p:nvPr>
            <p:ph type="body" orient="vert" idx="1"/>
          </p:nvPr>
        </p:nvSpPr>
        <p:spPr>
          <a:xfrm>
            <a:off x="838200" y="365125"/>
            <a:ext cx="7734300" cy="5811838"/>
          </a:xfrm>
        </p:spPr>
        <p:txBody>
          <a:bodyPr vert="eaVert"/>
          <a:lstStyle/>
          <a:p>
            <a:pPr lvl="0"/>
            <a:r>
              <a:rPr lang="nb-NO"/>
              <a:t>Rediger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dato 3"/>
          <p:cNvSpPr>
            <a:spLocks noGrp="1"/>
          </p:cNvSpPr>
          <p:nvPr>
            <p:ph type="dt" sz="half" idx="10"/>
          </p:nvPr>
        </p:nvSpPr>
        <p:spPr>
          <a:xfrm>
            <a:off x="838200" y="6356350"/>
            <a:ext cx="2743200" cy="365125"/>
          </a:xfrm>
          <a:prstGeom prst="rect">
            <a:avLst/>
          </a:prstGeom>
        </p:spPr>
        <p:txBody>
          <a:bodyPr/>
          <a:lstStyle/>
          <a:p>
            <a:fld id="{9379448C-CC88-48C2-9C7B-6EE5304336D1}" type="datetimeFigureOut">
              <a:rPr lang="nb-NO" smtClean="0"/>
              <a:t>04.03.2020</a:t>
            </a:fld>
            <a:endParaRPr lang="nb-NO"/>
          </a:p>
        </p:txBody>
      </p:sp>
      <p:sp>
        <p:nvSpPr>
          <p:cNvPr id="5" name="Plassholder for bunntekst 4"/>
          <p:cNvSpPr>
            <a:spLocks noGrp="1"/>
          </p:cNvSpPr>
          <p:nvPr>
            <p:ph type="ftr" sz="quarter" idx="11"/>
          </p:nvPr>
        </p:nvSpPr>
        <p:spPr>
          <a:xfrm>
            <a:off x="4038600" y="6356350"/>
            <a:ext cx="4114800" cy="365125"/>
          </a:xfrm>
          <a:prstGeom prst="rect">
            <a:avLst/>
          </a:prstGeom>
        </p:spPr>
        <p:txBody>
          <a:bodyPr/>
          <a:lstStyle/>
          <a:p>
            <a:endParaRPr lang="nb-NO"/>
          </a:p>
        </p:txBody>
      </p:sp>
      <p:sp>
        <p:nvSpPr>
          <p:cNvPr id="6" name="Plassholder for lysbildenummer 5"/>
          <p:cNvSpPr>
            <a:spLocks noGrp="1"/>
          </p:cNvSpPr>
          <p:nvPr>
            <p:ph type="sldNum" sz="quarter" idx="12"/>
          </p:nvPr>
        </p:nvSpPr>
        <p:spPr>
          <a:xfrm>
            <a:off x="8610600" y="6356350"/>
            <a:ext cx="2743200" cy="365125"/>
          </a:xfrm>
          <a:prstGeom prst="rect">
            <a:avLst/>
          </a:prstGeom>
        </p:spPr>
        <p:txBody>
          <a:bodyPr/>
          <a:lstStyle/>
          <a:p>
            <a:fld id="{19DB9CF7-D90C-405B-8C03-51D854FA9C33}" type="slidenum">
              <a:rPr lang="nb-NO" smtClean="0"/>
              <a:t>‹#›</a:t>
            </a:fld>
            <a:endParaRPr lang="nb-NO"/>
          </a:p>
        </p:txBody>
      </p:sp>
    </p:spTree>
    <p:extLst>
      <p:ext uri="{BB962C8B-B14F-4D97-AF65-F5344CB8AC3E}">
        <p14:creationId xmlns:p14="http://schemas.microsoft.com/office/powerpoint/2010/main" val="35720859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tel og innhold">
    <p:spTree>
      <p:nvGrpSpPr>
        <p:cNvPr id="1" name=""/>
        <p:cNvGrpSpPr/>
        <p:nvPr/>
      </p:nvGrpSpPr>
      <p:grpSpPr>
        <a:xfrm>
          <a:off x="0" y="0"/>
          <a:ext cx="0" cy="0"/>
          <a:chOff x="0" y="0"/>
          <a:chExt cx="0" cy="0"/>
        </a:xfrm>
      </p:grpSpPr>
      <p:sp>
        <p:nvSpPr>
          <p:cNvPr id="3" name="Plassholder for innhold 2"/>
          <p:cNvSpPr>
            <a:spLocks noGrp="1"/>
          </p:cNvSpPr>
          <p:nvPr>
            <p:ph idx="1"/>
          </p:nvPr>
        </p:nvSpPr>
        <p:spPr>
          <a:xfrm>
            <a:off x="838200" y="1631093"/>
            <a:ext cx="10515600" cy="3988658"/>
          </a:xfrm>
        </p:spPr>
        <p:txBody>
          <a:bodyPr/>
          <a:lstStyle/>
          <a:p>
            <a:pPr lvl="0"/>
            <a:r>
              <a:rPr lang="nb-NO"/>
              <a:t>Rediger tekststiler i malen</a:t>
            </a:r>
          </a:p>
          <a:p>
            <a:pPr lvl="1"/>
            <a:r>
              <a:rPr lang="nb-NO"/>
              <a:t>Andre nivå</a:t>
            </a:r>
          </a:p>
          <a:p>
            <a:pPr lvl="2"/>
            <a:r>
              <a:rPr lang="nb-NO"/>
              <a:t>Tredje nivå</a:t>
            </a:r>
          </a:p>
          <a:p>
            <a:pPr lvl="3"/>
            <a:r>
              <a:rPr lang="nb-NO"/>
              <a:t>Fjerde nivå</a:t>
            </a:r>
          </a:p>
          <a:p>
            <a:pPr lvl="4"/>
            <a:r>
              <a:rPr lang="nb-NO"/>
              <a:t>Femte nivå</a:t>
            </a:r>
          </a:p>
        </p:txBody>
      </p:sp>
      <p:pic>
        <p:nvPicPr>
          <p:cNvPr id="7" name="Picture 2"/>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5619750"/>
            <a:ext cx="12192000" cy="12382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8" name="Bilde 7"/>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8963961" y="303173"/>
            <a:ext cx="2389839" cy="457240"/>
          </a:xfrm>
          <a:prstGeom prst="rect">
            <a:avLst/>
          </a:prstGeom>
        </p:spPr>
      </p:pic>
      <p:sp>
        <p:nvSpPr>
          <p:cNvPr id="9" name="Tittel 8"/>
          <p:cNvSpPr>
            <a:spLocks noGrp="1"/>
          </p:cNvSpPr>
          <p:nvPr>
            <p:ph type="title"/>
          </p:nvPr>
        </p:nvSpPr>
        <p:spPr/>
        <p:txBody>
          <a:bodyPr/>
          <a:lstStyle/>
          <a:p>
            <a:r>
              <a:rPr lang="nb-NO"/>
              <a:t>Klikk for å redigere tittelstil</a:t>
            </a:r>
          </a:p>
        </p:txBody>
      </p:sp>
    </p:spTree>
    <p:extLst>
      <p:ext uri="{BB962C8B-B14F-4D97-AF65-F5344CB8AC3E}">
        <p14:creationId xmlns:p14="http://schemas.microsoft.com/office/powerpoint/2010/main" val="20354742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Deloverskrift">
    <p:spTree>
      <p:nvGrpSpPr>
        <p:cNvPr id="1" name=""/>
        <p:cNvGrpSpPr/>
        <p:nvPr/>
      </p:nvGrpSpPr>
      <p:grpSpPr>
        <a:xfrm>
          <a:off x="0" y="0"/>
          <a:ext cx="0" cy="0"/>
          <a:chOff x="0" y="0"/>
          <a:chExt cx="0" cy="0"/>
        </a:xfrm>
      </p:grpSpPr>
      <p:sp>
        <p:nvSpPr>
          <p:cNvPr id="2" name="Tittel 1"/>
          <p:cNvSpPr>
            <a:spLocks noGrp="1"/>
          </p:cNvSpPr>
          <p:nvPr>
            <p:ph type="title"/>
          </p:nvPr>
        </p:nvSpPr>
        <p:spPr>
          <a:xfrm>
            <a:off x="831850" y="1503792"/>
            <a:ext cx="10515600" cy="2852737"/>
          </a:xfrm>
          <a:prstGeom prst="rect">
            <a:avLst/>
          </a:prstGeom>
        </p:spPr>
        <p:txBody>
          <a:bodyPr anchor="b"/>
          <a:lstStyle>
            <a:lvl1pPr>
              <a:defRPr sz="6000"/>
            </a:lvl1pPr>
          </a:lstStyle>
          <a:p>
            <a:r>
              <a:rPr lang="nb-NO"/>
              <a:t>Klikk for å redigere tittelstil</a:t>
            </a:r>
          </a:p>
        </p:txBody>
      </p:sp>
      <p:sp>
        <p:nvSpPr>
          <p:cNvPr id="3" name="Plassholder for tekst 2"/>
          <p:cNvSpPr>
            <a:spLocks noGrp="1"/>
          </p:cNvSpPr>
          <p:nvPr>
            <p:ph type="body" idx="1"/>
          </p:nvPr>
        </p:nvSpPr>
        <p:spPr>
          <a:xfrm>
            <a:off x="831850" y="4373993"/>
            <a:ext cx="10515600" cy="1245758"/>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b-NO"/>
              <a:t>Rediger tekststiler i malen</a:t>
            </a:r>
          </a:p>
        </p:txBody>
      </p:sp>
      <p:pic>
        <p:nvPicPr>
          <p:cNvPr id="7" name="Bild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963961" y="303173"/>
            <a:ext cx="2389839" cy="457240"/>
          </a:xfrm>
          <a:prstGeom prst="rect">
            <a:avLst/>
          </a:prstGeom>
        </p:spPr>
      </p:pic>
      <p:pic>
        <p:nvPicPr>
          <p:cNvPr id="8" name="Picture 2"/>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0" y="5619750"/>
            <a:ext cx="12192000" cy="12382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9003933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o innholdsdeler">
    <p:spTree>
      <p:nvGrpSpPr>
        <p:cNvPr id="1" name=""/>
        <p:cNvGrpSpPr/>
        <p:nvPr/>
      </p:nvGrpSpPr>
      <p:grpSpPr>
        <a:xfrm>
          <a:off x="0" y="0"/>
          <a:ext cx="0" cy="0"/>
          <a:chOff x="0" y="0"/>
          <a:chExt cx="0" cy="0"/>
        </a:xfrm>
      </p:grpSpPr>
      <p:sp>
        <p:nvSpPr>
          <p:cNvPr id="3" name="Plassholder for innhold 2"/>
          <p:cNvSpPr>
            <a:spLocks noGrp="1"/>
          </p:cNvSpPr>
          <p:nvPr>
            <p:ph sz="half" idx="1"/>
          </p:nvPr>
        </p:nvSpPr>
        <p:spPr>
          <a:xfrm>
            <a:off x="838200" y="1622855"/>
            <a:ext cx="5181600" cy="3996896"/>
          </a:xfrm>
        </p:spPr>
        <p:txBody>
          <a:bodyPr/>
          <a:lstStyle/>
          <a:p>
            <a:pPr lvl="0"/>
            <a:r>
              <a:rPr lang="nb-NO"/>
              <a:t>Rediger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innhold 3"/>
          <p:cNvSpPr>
            <a:spLocks noGrp="1"/>
          </p:cNvSpPr>
          <p:nvPr>
            <p:ph sz="half" idx="2"/>
          </p:nvPr>
        </p:nvSpPr>
        <p:spPr>
          <a:xfrm>
            <a:off x="6172200" y="1622855"/>
            <a:ext cx="5181600" cy="3996895"/>
          </a:xfrm>
        </p:spPr>
        <p:txBody>
          <a:bodyPr/>
          <a:lstStyle/>
          <a:p>
            <a:pPr lvl="0"/>
            <a:r>
              <a:rPr lang="nb-NO"/>
              <a:t>Rediger tekststiler i malen</a:t>
            </a:r>
          </a:p>
          <a:p>
            <a:pPr lvl="1"/>
            <a:r>
              <a:rPr lang="nb-NO"/>
              <a:t>Andre nivå</a:t>
            </a:r>
          </a:p>
          <a:p>
            <a:pPr lvl="2"/>
            <a:r>
              <a:rPr lang="nb-NO"/>
              <a:t>Tredje nivå</a:t>
            </a:r>
          </a:p>
          <a:p>
            <a:pPr lvl="3"/>
            <a:r>
              <a:rPr lang="nb-NO"/>
              <a:t>Fjerde nivå</a:t>
            </a:r>
          </a:p>
          <a:p>
            <a:pPr lvl="4"/>
            <a:r>
              <a:rPr lang="nb-NO"/>
              <a:t>Femte nivå</a:t>
            </a:r>
          </a:p>
        </p:txBody>
      </p:sp>
      <p:pic>
        <p:nvPicPr>
          <p:cNvPr id="8" name="Picture 2"/>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5619750"/>
            <a:ext cx="12192000" cy="12382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9" name="Bilde 8"/>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8963961" y="303173"/>
            <a:ext cx="2389839" cy="457240"/>
          </a:xfrm>
          <a:prstGeom prst="rect">
            <a:avLst/>
          </a:prstGeom>
        </p:spPr>
      </p:pic>
    </p:spTree>
    <p:extLst>
      <p:ext uri="{BB962C8B-B14F-4D97-AF65-F5344CB8AC3E}">
        <p14:creationId xmlns:p14="http://schemas.microsoft.com/office/powerpoint/2010/main" val="41099061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Sammenligning">
    <p:spTree>
      <p:nvGrpSpPr>
        <p:cNvPr id="1" name=""/>
        <p:cNvGrpSpPr/>
        <p:nvPr/>
      </p:nvGrpSpPr>
      <p:grpSpPr>
        <a:xfrm>
          <a:off x="0" y="0"/>
          <a:ext cx="0" cy="0"/>
          <a:chOff x="0" y="0"/>
          <a:chExt cx="0" cy="0"/>
        </a:xfrm>
      </p:grpSpPr>
      <p:sp>
        <p:nvSpPr>
          <p:cNvPr id="3" name="Plassholder for teks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a:t>Rediger tekststiler i malen</a:t>
            </a:r>
          </a:p>
        </p:txBody>
      </p:sp>
      <p:sp>
        <p:nvSpPr>
          <p:cNvPr id="4" name="Plassholder for innhold 3"/>
          <p:cNvSpPr>
            <a:spLocks noGrp="1"/>
          </p:cNvSpPr>
          <p:nvPr>
            <p:ph sz="half" idx="2"/>
          </p:nvPr>
        </p:nvSpPr>
        <p:spPr>
          <a:xfrm>
            <a:off x="839788" y="2505075"/>
            <a:ext cx="5157787" cy="3114675"/>
          </a:xfrm>
        </p:spPr>
        <p:txBody>
          <a:bodyPr/>
          <a:lstStyle/>
          <a:p>
            <a:pPr lvl="0"/>
            <a:r>
              <a:rPr lang="nb-NO"/>
              <a:t>Rediger tekststiler i malen</a:t>
            </a:r>
          </a:p>
          <a:p>
            <a:pPr lvl="1"/>
            <a:r>
              <a:rPr lang="nb-NO"/>
              <a:t>Andre nivå</a:t>
            </a:r>
          </a:p>
          <a:p>
            <a:pPr lvl="2"/>
            <a:r>
              <a:rPr lang="nb-NO"/>
              <a:t>Tredje nivå</a:t>
            </a:r>
          </a:p>
          <a:p>
            <a:pPr lvl="3"/>
            <a:r>
              <a:rPr lang="nb-NO"/>
              <a:t>Fjerde nivå</a:t>
            </a:r>
          </a:p>
          <a:p>
            <a:pPr lvl="4"/>
            <a:r>
              <a:rPr lang="nb-NO"/>
              <a:t>Femte nivå</a:t>
            </a:r>
          </a:p>
        </p:txBody>
      </p:sp>
      <p:sp>
        <p:nvSpPr>
          <p:cNvPr id="5" name="Plassholder for teks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a:t>Rediger tekststiler i malen</a:t>
            </a:r>
          </a:p>
        </p:txBody>
      </p:sp>
      <p:sp>
        <p:nvSpPr>
          <p:cNvPr id="6" name="Plassholder for innhold 5"/>
          <p:cNvSpPr>
            <a:spLocks noGrp="1"/>
          </p:cNvSpPr>
          <p:nvPr>
            <p:ph sz="quarter" idx="4"/>
          </p:nvPr>
        </p:nvSpPr>
        <p:spPr>
          <a:xfrm>
            <a:off x="6172200" y="2505075"/>
            <a:ext cx="5183188" cy="3114675"/>
          </a:xfrm>
        </p:spPr>
        <p:txBody>
          <a:bodyPr/>
          <a:lstStyle/>
          <a:p>
            <a:pPr lvl="0"/>
            <a:r>
              <a:rPr lang="nb-NO"/>
              <a:t>Rediger tekststiler i malen</a:t>
            </a:r>
          </a:p>
          <a:p>
            <a:pPr lvl="1"/>
            <a:r>
              <a:rPr lang="nb-NO"/>
              <a:t>Andre nivå</a:t>
            </a:r>
          </a:p>
          <a:p>
            <a:pPr lvl="2"/>
            <a:r>
              <a:rPr lang="nb-NO"/>
              <a:t>Tredje nivå</a:t>
            </a:r>
          </a:p>
          <a:p>
            <a:pPr lvl="3"/>
            <a:r>
              <a:rPr lang="nb-NO"/>
              <a:t>Fjerde nivå</a:t>
            </a:r>
          </a:p>
          <a:p>
            <a:pPr lvl="4"/>
            <a:r>
              <a:rPr lang="nb-NO"/>
              <a:t>Femte nivå</a:t>
            </a:r>
          </a:p>
        </p:txBody>
      </p:sp>
      <p:pic>
        <p:nvPicPr>
          <p:cNvPr id="10" name="Picture 2"/>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5619750"/>
            <a:ext cx="12192000" cy="12382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1" name="Bilde 10"/>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8963961" y="303173"/>
            <a:ext cx="2389839" cy="457240"/>
          </a:xfrm>
          <a:prstGeom prst="rect">
            <a:avLst/>
          </a:prstGeom>
        </p:spPr>
      </p:pic>
    </p:spTree>
    <p:extLst>
      <p:ext uri="{BB962C8B-B14F-4D97-AF65-F5344CB8AC3E}">
        <p14:creationId xmlns:p14="http://schemas.microsoft.com/office/powerpoint/2010/main" val="6769730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Bare tittel">
    <p:spTree>
      <p:nvGrpSpPr>
        <p:cNvPr id="1" name=""/>
        <p:cNvGrpSpPr/>
        <p:nvPr/>
      </p:nvGrpSpPr>
      <p:grpSpPr>
        <a:xfrm>
          <a:off x="0" y="0"/>
          <a:ext cx="0" cy="0"/>
          <a:chOff x="0" y="0"/>
          <a:chExt cx="0" cy="0"/>
        </a:xfrm>
      </p:grpSpPr>
      <p:pic>
        <p:nvPicPr>
          <p:cNvPr id="6" name="Picture 2"/>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5619750"/>
            <a:ext cx="12192000" cy="12382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7" name="Bilde 6"/>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8963961" y="303173"/>
            <a:ext cx="2389839" cy="457240"/>
          </a:xfrm>
          <a:prstGeom prst="rect">
            <a:avLst/>
          </a:prstGeom>
        </p:spPr>
      </p:pic>
    </p:spTree>
    <p:extLst>
      <p:ext uri="{BB962C8B-B14F-4D97-AF65-F5344CB8AC3E}">
        <p14:creationId xmlns:p14="http://schemas.microsoft.com/office/powerpoint/2010/main" val="28596527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t">
    <p:spTree>
      <p:nvGrpSpPr>
        <p:cNvPr id="1" name=""/>
        <p:cNvGrpSpPr/>
        <p:nvPr/>
      </p:nvGrpSpPr>
      <p:grpSpPr>
        <a:xfrm>
          <a:off x="0" y="0"/>
          <a:ext cx="0" cy="0"/>
          <a:chOff x="0" y="0"/>
          <a:chExt cx="0" cy="0"/>
        </a:xfrm>
      </p:grpSpPr>
      <p:pic>
        <p:nvPicPr>
          <p:cNvPr id="5" name="Picture 2"/>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5619750"/>
            <a:ext cx="12192000" cy="12382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6" name="Bilde 5"/>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8963961" y="303173"/>
            <a:ext cx="2389839" cy="457240"/>
          </a:xfrm>
          <a:prstGeom prst="rect">
            <a:avLst/>
          </a:prstGeom>
        </p:spPr>
      </p:pic>
    </p:spTree>
    <p:extLst>
      <p:ext uri="{BB962C8B-B14F-4D97-AF65-F5344CB8AC3E}">
        <p14:creationId xmlns:p14="http://schemas.microsoft.com/office/powerpoint/2010/main" val="18454587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Innhold med tekst">
    <p:spTree>
      <p:nvGrpSpPr>
        <p:cNvPr id="1" name=""/>
        <p:cNvGrpSpPr/>
        <p:nvPr/>
      </p:nvGrpSpPr>
      <p:grpSpPr>
        <a:xfrm>
          <a:off x="0" y="0"/>
          <a:ext cx="0" cy="0"/>
          <a:chOff x="0" y="0"/>
          <a:chExt cx="0" cy="0"/>
        </a:xfrm>
      </p:grpSpPr>
      <p:sp>
        <p:nvSpPr>
          <p:cNvPr id="2" name="Tittel 1"/>
          <p:cNvSpPr>
            <a:spLocks noGrp="1"/>
          </p:cNvSpPr>
          <p:nvPr>
            <p:ph type="title"/>
          </p:nvPr>
        </p:nvSpPr>
        <p:spPr>
          <a:xfrm>
            <a:off x="839789" y="1911178"/>
            <a:ext cx="3740450" cy="146222"/>
          </a:xfrm>
          <a:prstGeom prst="rect">
            <a:avLst/>
          </a:prstGeom>
        </p:spPr>
        <p:txBody>
          <a:bodyPr anchor="b"/>
          <a:lstStyle>
            <a:lvl1pPr>
              <a:defRPr sz="3200"/>
            </a:lvl1pPr>
          </a:lstStyle>
          <a:p>
            <a:r>
              <a:rPr lang="nb-NO" dirty="0"/>
              <a:t>Klikk for å redigere tittelstil</a:t>
            </a:r>
          </a:p>
        </p:txBody>
      </p:sp>
      <p:sp>
        <p:nvSpPr>
          <p:cNvPr id="3" name="Plassholder for innhold 2"/>
          <p:cNvSpPr>
            <a:spLocks noGrp="1"/>
          </p:cNvSpPr>
          <p:nvPr>
            <p:ph idx="1"/>
          </p:nvPr>
        </p:nvSpPr>
        <p:spPr>
          <a:xfrm>
            <a:off x="5183188" y="1911178"/>
            <a:ext cx="6172200" cy="394987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b-NO" dirty="0"/>
              <a:t>Rediger tekststiler i malen</a:t>
            </a:r>
          </a:p>
          <a:p>
            <a:pPr lvl="1"/>
            <a:r>
              <a:rPr lang="nb-NO" dirty="0"/>
              <a:t>Andre nivå</a:t>
            </a:r>
          </a:p>
          <a:p>
            <a:pPr lvl="2"/>
            <a:r>
              <a:rPr lang="nb-NO" dirty="0"/>
              <a:t>Tredje nivå</a:t>
            </a:r>
          </a:p>
          <a:p>
            <a:pPr lvl="3"/>
            <a:r>
              <a:rPr lang="nb-NO" dirty="0"/>
              <a:t>Fjerde nivå</a:t>
            </a:r>
          </a:p>
          <a:p>
            <a:pPr lvl="4"/>
            <a:r>
              <a:rPr lang="nb-NO" dirty="0"/>
              <a:t>Femte nivå</a:t>
            </a:r>
          </a:p>
        </p:txBody>
      </p:sp>
      <p:sp>
        <p:nvSpPr>
          <p:cNvPr id="4" name="Plassholder for teks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b-NO"/>
              <a:t>Rediger tekststiler i malen</a:t>
            </a:r>
          </a:p>
        </p:txBody>
      </p:sp>
      <p:sp>
        <p:nvSpPr>
          <p:cNvPr id="5" name="Plassholder for dato 4"/>
          <p:cNvSpPr>
            <a:spLocks noGrp="1"/>
          </p:cNvSpPr>
          <p:nvPr>
            <p:ph type="dt" sz="half" idx="10"/>
          </p:nvPr>
        </p:nvSpPr>
        <p:spPr>
          <a:xfrm>
            <a:off x="838200" y="6356350"/>
            <a:ext cx="2743200" cy="365125"/>
          </a:xfrm>
          <a:prstGeom prst="rect">
            <a:avLst/>
          </a:prstGeom>
        </p:spPr>
        <p:txBody>
          <a:bodyPr/>
          <a:lstStyle/>
          <a:p>
            <a:fld id="{9379448C-CC88-48C2-9C7B-6EE5304336D1}" type="datetimeFigureOut">
              <a:rPr lang="nb-NO" smtClean="0"/>
              <a:t>04.03.2020</a:t>
            </a:fld>
            <a:endParaRPr lang="nb-NO"/>
          </a:p>
        </p:txBody>
      </p:sp>
      <p:sp>
        <p:nvSpPr>
          <p:cNvPr id="6" name="Plassholder for bunntekst 5"/>
          <p:cNvSpPr>
            <a:spLocks noGrp="1"/>
          </p:cNvSpPr>
          <p:nvPr>
            <p:ph type="ftr" sz="quarter" idx="11"/>
          </p:nvPr>
        </p:nvSpPr>
        <p:spPr>
          <a:xfrm>
            <a:off x="4038600" y="6356350"/>
            <a:ext cx="4114800" cy="365125"/>
          </a:xfrm>
          <a:prstGeom prst="rect">
            <a:avLst/>
          </a:prstGeom>
        </p:spPr>
        <p:txBody>
          <a:bodyPr/>
          <a:lstStyle/>
          <a:p>
            <a:endParaRPr lang="nb-NO"/>
          </a:p>
        </p:txBody>
      </p:sp>
      <p:sp>
        <p:nvSpPr>
          <p:cNvPr id="7" name="Plassholder for lysbildenummer 6"/>
          <p:cNvSpPr>
            <a:spLocks noGrp="1"/>
          </p:cNvSpPr>
          <p:nvPr>
            <p:ph type="sldNum" sz="quarter" idx="12"/>
          </p:nvPr>
        </p:nvSpPr>
        <p:spPr>
          <a:xfrm>
            <a:off x="8610600" y="6356350"/>
            <a:ext cx="2743200" cy="365125"/>
          </a:xfrm>
          <a:prstGeom prst="rect">
            <a:avLst/>
          </a:prstGeom>
        </p:spPr>
        <p:txBody>
          <a:bodyPr/>
          <a:lstStyle/>
          <a:p>
            <a:fld id="{19DB9CF7-D90C-405B-8C03-51D854FA9C33}" type="slidenum">
              <a:rPr lang="nb-NO" smtClean="0"/>
              <a:t>‹#›</a:t>
            </a:fld>
            <a:endParaRPr lang="nb-NO"/>
          </a:p>
        </p:txBody>
      </p:sp>
    </p:spTree>
    <p:extLst>
      <p:ext uri="{BB962C8B-B14F-4D97-AF65-F5344CB8AC3E}">
        <p14:creationId xmlns:p14="http://schemas.microsoft.com/office/powerpoint/2010/main" val="37180564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e med tekst">
    <p:spTree>
      <p:nvGrpSpPr>
        <p:cNvPr id="1" name=""/>
        <p:cNvGrpSpPr/>
        <p:nvPr/>
      </p:nvGrpSpPr>
      <p:grpSpPr>
        <a:xfrm>
          <a:off x="0" y="0"/>
          <a:ext cx="0" cy="0"/>
          <a:chOff x="0" y="0"/>
          <a:chExt cx="0" cy="0"/>
        </a:xfrm>
      </p:grpSpPr>
      <p:sp>
        <p:nvSpPr>
          <p:cNvPr id="2" name="Tittel 1"/>
          <p:cNvSpPr>
            <a:spLocks noGrp="1"/>
          </p:cNvSpPr>
          <p:nvPr>
            <p:ph type="title"/>
          </p:nvPr>
        </p:nvSpPr>
        <p:spPr>
          <a:xfrm>
            <a:off x="839788" y="457200"/>
            <a:ext cx="3932237" cy="1600200"/>
          </a:xfrm>
          <a:prstGeom prst="rect">
            <a:avLst/>
          </a:prstGeom>
        </p:spPr>
        <p:txBody>
          <a:bodyPr anchor="b"/>
          <a:lstStyle>
            <a:lvl1pPr>
              <a:defRPr sz="3200"/>
            </a:lvl1pPr>
          </a:lstStyle>
          <a:p>
            <a:r>
              <a:rPr lang="nb-NO"/>
              <a:t>Klikk for å redigere tittelstil</a:t>
            </a:r>
          </a:p>
        </p:txBody>
      </p:sp>
      <p:sp>
        <p:nvSpPr>
          <p:cNvPr id="3" name="Plassholder for bild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b-NO"/>
          </a:p>
        </p:txBody>
      </p:sp>
      <p:sp>
        <p:nvSpPr>
          <p:cNvPr id="4" name="Plassholder for teks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b-NO"/>
              <a:t>Rediger tekststiler i malen</a:t>
            </a:r>
          </a:p>
        </p:txBody>
      </p:sp>
      <p:sp>
        <p:nvSpPr>
          <p:cNvPr id="5" name="Plassholder for dato 4"/>
          <p:cNvSpPr>
            <a:spLocks noGrp="1"/>
          </p:cNvSpPr>
          <p:nvPr>
            <p:ph type="dt" sz="half" idx="10"/>
          </p:nvPr>
        </p:nvSpPr>
        <p:spPr>
          <a:xfrm>
            <a:off x="838200" y="6356350"/>
            <a:ext cx="2743200" cy="365125"/>
          </a:xfrm>
          <a:prstGeom prst="rect">
            <a:avLst/>
          </a:prstGeom>
        </p:spPr>
        <p:txBody>
          <a:bodyPr/>
          <a:lstStyle/>
          <a:p>
            <a:fld id="{9379448C-CC88-48C2-9C7B-6EE5304336D1}" type="datetimeFigureOut">
              <a:rPr lang="nb-NO" smtClean="0"/>
              <a:t>04.03.2020</a:t>
            </a:fld>
            <a:endParaRPr lang="nb-NO"/>
          </a:p>
        </p:txBody>
      </p:sp>
      <p:sp>
        <p:nvSpPr>
          <p:cNvPr id="6" name="Plassholder for bunntekst 5"/>
          <p:cNvSpPr>
            <a:spLocks noGrp="1"/>
          </p:cNvSpPr>
          <p:nvPr>
            <p:ph type="ftr" sz="quarter" idx="11"/>
          </p:nvPr>
        </p:nvSpPr>
        <p:spPr>
          <a:xfrm>
            <a:off x="4038600" y="6356350"/>
            <a:ext cx="4114800" cy="365125"/>
          </a:xfrm>
          <a:prstGeom prst="rect">
            <a:avLst/>
          </a:prstGeom>
        </p:spPr>
        <p:txBody>
          <a:bodyPr/>
          <a:lstStyle/>
          <a:p>
            <a:endParaRPr lang="nb-NO"/>
          </a:p>
        </p:txBody>
      </p:sp>
      <p:sp>
        <p:nvSpPr>
          <p:cNvPr id="7" name="Plassholder for lysbildenummer 6"/>
          <p:cNvSpPr>
            <a:spLocks noGrp="1"/>
          </p:cNvSpPr>
          <p:nvPr>
            <p:ph type="sldNum" sz="quarter" idx="12"/>
          </p:nvPr>
        </p:nvSpPr>
        <p:spPr>
          <a:xfrm>
            <a:off x="8610600" y="6356350"/>
            <a:ext cx="2743200" cy="365125"/>
          </a:xfrm>
          <a:prstGeom prst="rect">
            <a:avLst/>
          </a:prstGeom>
        </p:spPr>
        <p:txBody>
          <a:bodyPr/>
          <a:lstStyle/>
          <a:p>
            <a:fld id="{19DB9CF7-D90C-405B-8C03-51D854FA9C33}" type="slidenum">
              <a:rPr lang="nb-NO" smtClean="0"/>
              <a:t>‹#›</a:t>
            </a:fld>
            <a:endParaRPr lang="nb-NO"/>
          </a:p>
        </p:txBody>
      </p:sp>
    </p:spTree>
    <p:extLst>
      <p:ext uri="{BB962C8B-B14F-4D97-AF65-F5344CB8AC3E}">
        <p14:creationId xmlns:p14="http://schemas.microsoft.com/office/powerpoint/2010/main" val="15210769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Plassholder for tekst 2"/>
          <p:cNvSpPr>
            <a:spLocks noGrp="1"/>
          </p:cNvSpPr>
          <p:nvPr>
            <p:ph type="body" idx="1"/>
          </p:nvPr>
        </p:nvSpPr>
        <p:spPr>
          <a:xfrm>
            <a:off x="838200" y="1631093"/>
            <a:ext cx="10515600" cy="3988658"/>
          </a:xfrm>
          <a:prstGeom prst="rect">
            <a:avLst/>
          </a:prstGeom>
        </p:spPr>
        <p:txBody>
          <a:bodyPr vert="horz" lIns="91440" tIns="45720" rIns="91440" bIns="45720" rtlCol="0">
            <a:normAutofit/>
          </a:bodyPr>
          <a:lstStyle/>
          <a:p>
            <a:pPr lvl="0"/>
            <a:r>
              <a:rPr lang="nb-NO"/>
              <a:t>Rediger tekststiler i malen</a:t>
            </a:r>
          </a:p>
          <a:p>
            <a:pPr lvl="1"/>
            <a:r>
              <a:rPr lang="nb-NO"/>
              <a:t>Andre nivå</a:t>
            </a:r>
          </a:p>
          <a:p>
            <a:pPr lvl="2"/>
            <a:r>
              <a:rPr lang="nb-NO"/>
              <a:t>Tredje nivå</a:t>
            </a:r>
          </a:p>
          <a:p>
            <a:pPr lvl="3"/>
            <a:r>
              <a:rPr lang="nb-NO"/>
              <a:t>Fjerde nivå</a:t>
            </a:r>
          </a:p>
          <a:p>
            <a:pPr lvl="4"/>
            <a:r>
              <a:rPr lang="nb-NO"/>
              <a:t>Femte nivå</a:t>
            </a:r>
          </a:p>
        </p:txBody>
      </p:sp>
      <p:pic>
        <p:nvPicPr>
          <p:cNvPr id="8" name="Picture 2"/>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0" y="5619750"/>
            <a:ext cx="12192000" cy="12382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9" name="Plassholder for tittel 8"/>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b-NO"/>
              <a:t>Klikk for å redigere tittelstil</a:t>
            </a:r>
          </a:p>
        </p:txBody>
      </p:sp>
    </p:spTree>
    <p:extLst>
      <p:ext uri="{BB962C8B-B14F-4D97-AF65-F5344CB8AC3E}">
        <p14:creationId xmlns:p14="http://schemas.microsoft.com/office/powerpoint/2010/main" val="132153702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b-N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A3ED09D6-E604-CA4D-A509-7C1CB776F44C}"/>
              </a:ext>
            </a:extLst>
          </p:cNvPr>
          <p:cNvSpPr>
            <a:spLocks noGrp="1"/>
          </p:cNvSpPr>
          <p:nvPr>
            <p:ph type="ctrTitle"/>
          </p:nvPr>
        </p:nvSpPr>
        <p:spPr/>
        <p:txBody>
          <a:bodyPr/>
          <a:lstStyle/>
          <a:p>
            <a:r>
              <a:rPr lang="nb-NO" dirty="0"/>
              <a:t>Handlingsplan 2020-2024</a:t>
            </a:r>
          </a:p>
        </p:txBody>
      </p:sp>
      <p:sp>
        <p:nvSpPr>
          <p:cNvPr id="3" name="Undertittel 2">
            <a:extLst>
              <a:ext uri="{FF2B5EF4-FFF2-40B4-BE49-F238E27FC236}">
                <a16:creationId xmlns:a16="http://schemas.microsoft.com/office/drawing/2014/main" id="{077C7F40-30E9-1546-B191-295F660C6398}"/>
              </a:ext>
            </a:extLst>
          </p:cNvPr>
          <p:cNvSpPr>
            <a:spLocks noGrp="1"/>
          </p:cNvSpPr>
          <p:nvPr>
            <p:ph type="subTitle" idx="1"/>
          </p:nvPr>
        </p:nvSpPr>
        <p:spPr/>
        <p:txBody>
          <a:bodyPr/>
          <a:lstStyle/>
          <a:p>
            <a:r>
              <a:rPr lang="nb-NO" dirty="0" err="1"/>
              <a:t>Norkirken</a:t>
            </a:r>
            <a:r>
              <a:rPr lang="nb-NO" dirty="0"/>
              <a:t> Mandal</a:t>
            </a:r>
          </a:p>
        </p:txBody>
      </p:sp>
    </p:spTree>
    <p:extLst>
      <p:ext uri="{BB962C8B-B14F-4D97-AF65-F5344CB8AC3E}">
        <p14:creationId xmlns:p14="http://schemas.microsoft.com/office/powerpoint/2010/main" val="163124270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2"/>
          <p:cNvPicPr>
            <a:picLocks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52535" y="976745"/>
            <a:ext cx="8449200" cy="406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42854119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Plassholder for innhold 2"/>
          <p:cNvSpPr>
            <a:spLocks noGrp="1"/>
          </p:cNvSpPr>
          <p:nvPr>
            <p:ph idx="1"/>
          </p:nvPr>
        </p:nvSpPr>
        <p:spPr/>
        <p:txBody>
          <a:bodyPr/>
          <a:lstStyle/>
          <a:p>
            <a:r>
              <a:rPr lang="nb-NO" dirty="0"/>
              <a:t>Ytremisjon</a:t>
            </a:r>
          </a:p>
          <a:p>
            <a:r>
              <a:rPr lang="nb-NO" dirty="0"/>
              <a:t>Helhetlig tenkning om Barne- og familiearbeidet</a:t>
            </a:r>
          </a:p>
          <a:p>
            <a:r>
              <a:rPr lang="nb-NO" dirty="0"/>
              <a:t>Elske og tjene byen</a:t>
            </a:r>
          </a:p>
          <a:p>
            <a:r>
              <a:rPr lang="nb-NO" dirty="0"/>
              <a:t>Utvikle og utruste fellesskapet</a:t>
            </a:r>
          </a:p>
        </p:txBody>
      </p:sp>
      <p:sp>
        <p:nvSpPr>
          <p:cNvPr id="7" name="Tittel 1"/>
          <p:cNvSpPr txBox="1">
            <a:spLocks/>
          </p:cNvSpPr>
          <p:nvPr/>
        </p:nvSpPr>
        <p:spPr>
          <a:xfrm>
            <a:off x="782222" y="680602"/>
            <a:ext cx="10515600" cy="950491"/>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nb-NO" dirty="0">
                <a:latin typeface="Calibri (Brødtekst)"/>
              </a:rPr>
              <a:t>Delmål</a:t>
            </a:r>
          </a:p>
        </p:txBody>
      </p:sp>
    </p:spTree>
    <p:extLst>
      <p:ext uri="{BB962C8B-B14F-4D97-AF65-F5344CB8AC3E}">
        <p14:creationId xmlns:p14="http://schemas.microsoft.com/office/powerpoint/2010/main" val="409133754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Plassholder for innhold 1"/>
          <p:cNvSpPr>
            <a:spLocks noGrp="1"/>
          </p:cNvSpPr>
          <p:nvPr>
            <p:ph idx="1"/>
          </p:nvPr>
        </p:nvSpPr>
        <p:spPr/>
        <p:txBody>
          <a:bodyPr/>
          <a:lstStyle/>
          <a:p>
            <a:r>
              <a:rPr lang="nb-NO" dirty="0"/>
              <a:t>TILTAK:</a:t>
            </a:r>
          </a:p>
          <a:p>
            <a:pPr lvl="1"/>
            <a:r>
              <a:rPr lang="nb-NO" dirty="0"/>
              <a:t>Økonomisk støtte til Tsjekkia</a:t>
            </a:r>
          </a:p>
          <a:p>
            <a:pPr lvl="1"/>
            <a:r>
              <a:rPr lang="nb-NO" dirty="0"/>
              <a:t>Sende team til Tsjekkia</a:t>
            </a:r>
          </a:p>
          <a:p>
            <a:pPr lvl="1"/>
            <a:r>
              <a:rPr lang="nb-NO" dirty="0" err="1"/>
              <a:t>Mission</a:t>
            </a:r>
            <a:r>
              <a:rPr lang="nb-NO" dirty="0"/>
              <a:t> </a:t>
            </a:r>
            <a:r>
              <a:rPr lang="nb-NO" dirty="0" err="1"/>
              <a:t>Week</a:t>
            </a:r>
            <a:r>
              <a:rPr lang="nb-NO" dirty="0"/>
              <a:t> i Mandal</a:t>
            </a:r>
          </a:p>
          <a:p>
            <a:pPr lvl="1"/>
            <a:r>
              <a:rPr lang="nb-NO" dirty="0" err="1"/>
              <a:t>Normisjonsprosjekt</a:t>
            </a:r>
            <a:r>
              <a:rPr lang="nb-NO" dirty="0"/>
              <a:t> i 13-19</a:t>
            </a:r>
          </a:p>
        </p:txBody>
      </p:sp>
      <p:sp>
        <p:nvSpPr>
          <p:cNvPr id="5" name="Tittel 1"/>
          <p:cNvSpPr txBox="1">
            <a:spLocks/>
          </p:cNvSpPr>
          <p:nvPr/>
        </p:nvSpPr>
        <p:spPr>
          <a:xfrm>
            <a:off x="763556" y="680602"/>
            <a:ext cx="10515600" cy="950491"/>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nb-NO" dirty="0">
                <a:latin typeface="Calibri (Brødtekst)"/>
              </a:rPr>
              <a:t>Delmål: Ytremisjon</a:t>
            </a:r>
          </a:p>
        </p:txBody>
      </p:sp>
    </p:spTree>
    <p:extLst>
      <p:ext uri="{BB962C8B-B14F-4D97-AF65-F5344CB8AC3E}">
        <p14:creationId xmlns:p14="http://schemas.microsoft.com/office/powerpoint/2010/main" val="69069896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Plassholder for innhold 1"/>
          <p:cNvSpPr>
            <a:spLocks noGrp="1"/>
          </p:cNvSpPr>
          <p:nvPr>
            <p:ph idx="1"/>
          </p:nvPr>
        </p:nvSpPr>
        <p:spPr/>
        <p:txBody>
          <a:bodyPr/>
          <a:lstStyle/>
          <a:p>
            <a:r>
              <a:rPr lang="nb-NO" dirty="0"/>
              <a:t>TILTAK:</a:t>
            </a:r>
          </a:p>
          <a:p>
            <a:pPr lvl="1"/>
            <a:r>
              <a:rPr lang="nb-NO" dirty="0"/>
              <a:t>Trosopplæringsplan</a:t>
            </a:r>
          </a:p>
          <a:p>
            <a:pPr lvl="1"/>
            <a:r>
              <a:rPr lang="nb-NO" dirty="0"/>
              <a:t>Soul Church (endre navn)</a:t>
            </a:r>
          </a:p>
          <a:p>
            <a:pPr lvl="1"/>
            <a:r>
              <a:rPr lang="nb-NO" dirty="0"/>
              <a:t>Ledertrening</a:t>
            </a:r>
          </a:p>
          <a:p>
            <a:pPr lvl="1"/>
            <a:r>
              <a:rPr lang="nb-NO" dirty="0"/>
              <a:t>Barne- og familieutvalg</a:t>
            </a:r>
          </a:p>
          <a:p>
            <a:pPr lvl="1"/>
            <a:r>
              <a:rPr lang="nb-NO" dirty="0"/>
              <a:t>Tro på hjemmebane med Marianne Skeie Fjell</a:t>
            </a:r>
          </a:p>
          <a:p>
            <a:pPr marL="0" indent="0">
              <a:buNone/>
            </a:pPr>
            <a:endParaRPr lang="nb-NO" dirty="0"/>
          </a:p>
        </p:txBody>
      </p:sp>
      <p:sp>
        <p:nvSpPr>
          <p:cNvPr id="5" name="Tittel 1"/>
          <p:cNvSpPr txBox="1">
            <a:spLocks/>
          </p:cNvSpPr>
          <p:nvPr/>
        </p:nvSpPr>
        <p:spPr>
          <a:xfrm>
            <a:off x="763556" y="680602"/>
            <a:ext cx="10515600" cy="950491"/>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nb-NO" sz="3200" dirty="0">
                <a:latin typeface="Calibri (Brødtekst)"/>
              </a:rPr>
              <a:t>Delmål: Helhetlig tenkning om Barne- og familiearbeidet</a:t>
            </a:r>
          </a:p>
        </p:txBody>
      </p:sp>
    </p:spTree>
    <p:extLst>
      <p:ext uri="{BB962C8B-B14F-4D97-AF65-F5344CB8AC3E}">
        <p14:creationId xmlns:p14="http://schemas.microsoft.com/office/powerpoint/2010/main" val="197742421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Plassholder for innhold 1"/>
          <p:cNvSpPr>
            <a:spLocks noGrp="1"/>
          </p:cNvSpPr>
          <p:nvPr>
            <p:ph idx="1"/>
          </p:nvPr>
        </p:nvSpPr>
        <p:spPr/>
        <p:txBody>
          <a:bodyPr/>
          <a:lstStyle/>
          <a:p>
            <a:r>
              <a:rPr lang="nb-NO" dirty="0"/>
              <a:t>TILTAK:</a:t>
            </a:r>
          </a:p>
          <a:p>
            <a:pPr lvl="1"/>
            <a:r>
              <a:rPr lang="nb-NO" dirty="0"/>
              <a:t>Godhet</a:t>
            </a:r>
          </a:p>
          <a:p>
            <a:pPr lvl="1"/>
            <a:r>
              <a:rPr lang="nb-NO" dirty="0"/>
              <a:t>Besøksvenn i fengselet, Røde Kors</a:t>
            </a:r>
          </a:p>
          <a:p>
            <a:pPr lvl="1"/>
            <a:r>
              <a:rPr lang="nb-NO" dirty="0"/>
              <a:t>Besøkstjeneste via Frivillighetssentralen</a:t>
            </a:r>
          </a:p>
          <a:p>
            <a:pPr lvl="2"/>
            <a:r>
              <a:rPr lang="nb-NO" dirty="0"/>
              <a:t>Hva trenger byen?</a:t>
            </a:r>
          </a:p>
          <a:p>
            <a:pPr lvl="2"/>
            <a:r>
              <a:rPr lang="nb-NO" dirty="0"/>
              <a:t>Hvem i byen trenger oss?</a:t>
            </a:r>
          </a:p>
          <a:p>
            <a:pPr marL="0" indent="0">
              <a:buNone/>
            </a:pPr>
            <a:endParaRPr lang="nb-NO" dirty="0"/>
          </a:p>
        </p:txBody>
      </p:sp>
      <p:sp>
        <p:nvSpPr>
          <p:cNvPr id="5" name="Tittel 1"/>
          <p:cNvSpPr txBox="1">
            <a:spLocks/>
          </p:cNvSpPr>
          <p:nvPr/>
        </p:nvSpPr>
        <p:spPr>
          <a:xfrm>
            <a:off x="763556" y="680602"/>
            <a:ext cx="10515600" cy="950491"/>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nb-NO" dirty="0">
                <a:latin typeface="Calibri (Brødtekst)"/>
              </a:rPr>
              <a:t>Delmål: Elske og tjene byen</a:t>
            </a:r>
          </a:p>
        </p:txBody>
      </p:sp>
    </p:spTree>
    <p:extLst>
      <p:ext uri="{BB962C8B-B14F-4D97-AF65-F5344CB8AC3E}">
        <p14:creationId xmlns:p14="http://schemas.microsoft.com/office/powerpoint/2010/main" val="981705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Plassholder for innhold 1"/>
          <p:cNvSpPr>
            <a:spLocks noGrp="1"/>
          </p:cNvSpPr>
          <p:nvPr>
            <p:ph idx="1"/>
          </p:nvPr>
        </p:nvSpPr>
        <p:spPr/>
        <p:txBody>
          <a:bodyPr/>
          <a:lstStyle/>
          <a:p>
            <a:r>
              <a:rPr lang="nb-NO" dirty="0"/>
              <a:t>TILTAK:</a:t>
            </a:r>
          </a:p>
          <a:p>
            <a:pPr lvl="1"/>
            <a:r>
              <a:rPr lang="nb-NO" dirty="0"/>
              <a:t>Kveldsbibelskole</a:t>
            </a:r>
          </a:p>
          <a:p>
            <a:pPr lvl="1"/>
            <a:r>
              <a:rPr lang="nb-NO" dirty="0"/>
              <a:t>Styrke smågruppearbeidet</a:t>
            </a:r>
          </a:p>
          <a:p>
            <a:pPr lvl="1"/>
            <a:r>
              <a:rPr lang="nb-NO" dirty="0"/>
              <a:t>Bønnearbeidet</a:t>
            </a:r>
          </a:p>
          <a:p>
            <a:pPr lvl="1"/>
            <a:r>
              <a:rPr lang="nb-NO" dirty="0"/>
              <a:t>Oppfølging av tjenestegruppene</a:t>
            </a:r>
          </a:p>
          <a:p>
            <a:pPr lvl="1"/>
            <a:r>
              <a:rPr lang="nb-NO" dirty="0"/>
              <a:t>Åpent hus og Åpen tur</a:t>
            </a:r>
          </a:p>
          <a:p>
            <a:pPr marL="0" indent="0">
              <a:buNone/>
            </a:pPr>
            <a:endParaRPr lang="nb-NO" dirty="0"/>
          </a:p>
        </p:txBody>
      </p:sp>
      <p:sp>
        <p:nvSpPr>
          <p:cNvPr id="5" name="Tittel 1"/>
          <p:cNvSpPr txBox="1">
            <a:spLocks/>
          </p:cNvSpPr>
          <p:nvPr/>
        </p:nvSpPr>
        <p:spPr>
          <a:xfrm>
            <a:off x="763556" y="680602"/>
            <a:ext cx="10515600" cy="950491"/>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nb-NO" dirty="0">
                <a:latin typeface="Calibri (Brødtekst)"/>
              </a:rPr>
              <a:t>Delmål: Utvikle og utruste fellesskapet</a:t>
            </a:r>
          </a:p>
        </p:txBody>
      </p:sp>
    </p:spTree>
    <p:extLst>
      <p:ext uri="{BB962C8B-B14F-4D97-AF65-F5344CB8AC3E}">
        <p14:creationId xmlns:p14="http://schemas.microsoft.com/office/powerpoint/2010/main" val="26438624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3"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97795" y="1126989"/>
            <a:ext cx="8448047" cy="406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817062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tel 1"/>
          <p:cNvSpPr>
            <a:spLocks noGrp="1"/>
          </p:cNvSpPr>
          <p:nvPr>
            <p:ph type="title"/>
          </p:nvPr>
        </p:nvSpPr>
        <p:spPr>
          <a:xfrm>
            <a:off x="838200" y="505084"/>
            <a:ext cx="10515600" cy="950491"/>
          </a:xfrm>
        </p:spPr>
        <p:txBody>
          <a:bodyPr/>
          <a:lstStyle/>
          <a:p>
            <a:r>
              <a:rPr lang="nb-NO" dirty="0">
                <a:latin typeface="Calibri (Brødtekst)"/>
              </a:rPr>
              <a:t>Formål </a:t>
            </a:r>
            <a:r>
              <a:rPr lang="nb-NO" dirty="0" err="1">
                <a:latin typeface="Calibri (Brødtekst)"/>
              </a:rPr>
              <a:t>Norkirken</a:t>
            </a:r>
            <a:r>
              <a:rPr lang="nb-NO" dirty="0">
                <a:latin typeface="Calibri (Brødtekst)"/>
              </a:rPr>
              <a:t> Mandal</a:t>
            </a:r>
          </a:p>
        </p:txBody>
      </p:sp>
      <p:sp>
        <p:nvSpPr>
          <p:cNvPr id="3" name="Plassholder for innhold 2"/>
          <p:cNvSpPr>
            <a:spLocks noGrp="1"/>
          </p:cNvSpPr>
          <p:nvPr>
            <p:ph idx="1"/>
          </p:nvPr>
        </p:nvSpPr>
        <p:spPr/>
        <p:txBody>
          <a:bodyPr/>
          <a:lstStyle/>
          <a:p>
            <a:pPr marL="0" indent="0">
              <a:buNone/>
            </a:pPr>
            <a:r>
              <a:rPr lang="nb-NO" dirty="0" err="1">
                <a:solidFill>
                  <a:srgbClr val="4C4C4C"/>
                </a:solidFill>
              </a:rPr>
              <a:t>Norkirken</a:t>
            </a:r>
            <a:r>
              <a:rPr lang="nb-NO" dirty="0">
                <a:solidFill>
                  <a:srgbClr val="4C4C4C"/>
                </a:solidFill>
              </a:rPr>
              <a:t> Mandal vil formidle evangeliet om Jesus Kristus slik at mennesker kan bli frelst, finne sin plass i et kristent fellesskap og i ord og gjerning vitne om Guds kjærlighet. Gjennom et variert arbeid som retter seg mot ulike mennesker og aldersgrupper vil menigheten utfordre til tro og tjeneste for Guds sak både lokalt og globalt. </a:t>
            </a:r>
          </a:p>
          <a:p>
            <a:endParaRPr lang="nb-NO" dirty="0"/>
          </a:p>
        </p:txBody>
      </p:sp>
    </p:spTree>
    <p:extLst>
      <p:ext uri="{BB962C8B-B14F-4D97-AF65-F5344CB8AC3E}">
        <p14:creationId xmlns:p14="http://schemas.microsoft.com/office/powerpoint/2010/main" val="2335375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23"/>
          <p:cNvPicPr>
            <a:picLocks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87084" y="1083641"/>
            <a:ext cx="8449200" cy="406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9688877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ektangel 1"/>
          <p:cNvSpPr/>
          <p:nvPr/>
        </p:nvSpPr>
        <p:spPr>
          <a:xfrm>
            <a:off x="1485207" y="2075057"/>
            <a:ext cx="9462654" cy="923330"/>
          </a:xfrm>
          <a:prstGeom prst="rect">
            <a:avLst/>
          </a:prstGeom>
        </p:spPr>
        <p:txBody>
          <a:bodyPr wrap="square">
            <a:spAutoFit/>
          </a:bodyPr>
          <a:lstStyle/>
          <a:p>
            <a:r>
              <a:rPr lang="nb-NO" sz="5400" dirty="0">
                <a:solidFill>
                  <a:schemeClr val="tx1">
                    <a:lumMod val="75000"/>
                    <a:lumOff val="25000"/>
                  </a:schemeClr>
                </a:solidFill>
              </a:rPr>
              <a:t>Kjenne Jesus og gjøre Ham kjent </a:t>
            </a:r>
          </a:p>
        </p:txBody>
      </p:sp>
    </p:spTree>
    <p:extLst>
      <p:ext uri="{BB962C8B-B14F-4D97-AF65-F5344CB8AC3E}">
        <p14:creationId xmlns:p14="http://schemas.microsoft.com/office/powerpoint/2010/main" val="39654712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2" name="Picture 2"/>
          <p:cNvPicPr>
            <a:picLocks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19250" y="914398"/>
            <a:ext cx="8449200" cy="406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9011529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Plassholder for innhold 2"/>
          <p:cNvSpPr>
            <a:spLocks noGrp="1"/>
          </p:cNvSpPr>
          <p:nvPr>
            <p:ph idx="1"/>
          </p:nvPr>
        </p:nvSpPr>
        <p:spPr/>
        <p:txBody>
          <a:bodyPr/>
          <a:lstStyle/>
          <a:p>
            <a:r>
              <a:rPr lang="nb-NO" dirty="0"/>
              <a:t>Bibelen som fundament</a:t>
            </a:r>
          </a:p>
          <a:p>
            <a:r>
              <a:rPr lang="nb-NO" dirty="0"/>
              <a:t>Jesusnært</a:t>
            </a:r>
          </a:p>
          <a:p>
            <a:r>
              <a:rPr lang="nb-NO" dirty="0"/>
              <a:t>Se og bli sett</a:t>
            </a:r>
          </a:p>
          <a:p>
            <a:r>
              <a:rPr lang="nb-NO" dirty="0"/>
              <a:t>Eierskap og involvering </a:t>
            </a:r>
          </a:p>
          <a:p>
            <a:r>
              <a:rPr lang="nb-NO" dirty="0"/>
              <a:t>Små og store tjenester – alle er viktige for fellesskapet </a:t>
            </a:r>
          </a:p>
        </p:txBody>
      </p:sp>
      <p:sp>
        <p:nvSpPr>
          <p:cNvPr id="4" name="Tittel 1"/>
          <p:cNvSpPr txBox="1">
            <a:spLocks/>
          </p:cNvSpPr>
          <p:nvPr/>
        </p:nvSpPr>
        <p:spPr>
          <a:xfrm>
            <a:off x="763556" y="680602"/>
            <a:ext cx="10515600" cy="950491"/>
          </a:xfrm>
          <a:prstGeom prst="rect">
            <a:avLst/>
          </a:prstGeom>
        </p:spPr>
        <p:txBody>
          <a:bodyPr vert="horz" lIns="91440" tIns="45720" rIns="91440" bIns="45720" rtlCol="0" anchor="ctr">
            <a:normAutofit fontScale="92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nb-NO" dirty="0">
                <a:latin typeface="Calibri (Brødtekst)"/>
              </a:rPr>
              <a:t>Verdier </a:t>
            </a:r>
            <a:r>
              <a:rPr lang="no" dirty="0">
                <a:latin typeface="Calibri (Brødtekst)"/>
              </a:rPr>
              <a:t>–</a:t>
            </a:r>
            <a:r>
              <a:rPr lang="nb-NO" dirty="0">
                <a:latin typeface="Calibri (Brødtekst)"/>
              </a:rPr>
              <a:t> Hva skal kjennetegne vårt fellesskap?</a:t>
            </a:r>
          </a:p>
        </p:txBody>
      </p:sp>
    </p:spTree>
    <p:extLst>
      <p:ext uri="{BB962C8B-B14F-4D97-AF65-F5344CB8AC3E}">
        <p14:creationId xmlns:p14="http://schemas.microsoft.com/office/powerpoint/2010/main" val="41221777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2"/>
          <p:cNvPicPr>
            <a:picLocks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82990" y="870759"/>
            <a:ext cx="8449200" cy="406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0235514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Plassholder for innhold 4"/>
          <p:cNvSpPr>
            <a:spLocks noGrp="1"/>
          </p:cNvSpPr>
          <p:nvPr>
            <p:ph idx="1"/>
          </p:nvPr>
        </p:nvSpPr>
        <p:spPr>
          <a:xfrm>
            <a:off x="838200" y="1631093"/>
            <a:ext cx="10515600" cy="2392267"/>
          </a:xfrm>
        </p:spPr>
        <p:txBody>
          <a:bodyPr/>
          <a:lstStyle/>
          <a:p>
            <a:pPr marL="0" indent="0">
              <a:buNone/>
            </a:pPr>
            <a:r>
              <a:rPr lang="nb-NO" sz="4400" dirty="0">
                <a:solidFill>
                  <a:schemeClr val="tx1">
                    <a:lumMod val="75000"/>
                    <a:lumOff val="25000"/>
                  </a:schemeClr>
                </a:solidFill>
              </a:rPr>
              <a:t>En menighet som vokser, utvikler seg og vinner nye mennesker for Jesus</a:t>
            </a:r>
            <a:endParaRPr lang="nb-NO" dirty="0">
              <a:solidFill>
                <a:schemeClr val="tx1">
                  <a:lumMod val="75000"/>
                  <a:lumOff val="25000"/>
                </a:schemeClr>
              </a:solidFill>
            </a:endParaRPr>
          </a:p>
        </p:txBody>
      </p:sp>
      <p:sp>
        <p:nvSpPr>
          <p:cNvPr id="7" name="Tittel 1"/>
          <p:cNvSpPr txBox="1">
            <a:spLocks/>
          </p:cNvSpPr>
          <p:nvPr/>
        </p:nvSpPr>
        <p:spPr>
          <a:xfrm>
            <a:off x="856860" y="680602"/>
            <a:ext cx="10515600" cy="950491"/>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nb-NO" dirty="0">
                <a:latin typeface="Calibri (Brødtekst)"/>
              </a:rPr>
              <a:t>Hovedmål</a:t>
            </a:r>
          </a:p>
        </p:txBody>
      </p:sp>
    </p:spTree>
    <p:extLst>
      <p:ext uri="{BB962C8B-B14F-4D97-AF65-F5344CB8AC3E}">
        <p14:creationId xmlns:p14="http://schemas.microsoft.com/office/powerpoint/2010/main" val="627234233"/>
      </p:ext>
    </p:extLst>
  </p:cSld>
  <p:clrMapOvr>
    <a:masterClrMapping/>
  </p:clrMapOvr>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5561</TotalTime>
  <Words>227</Words>
  <Application>Microsoft Macintosh PowerPoint</Application>
  <PresentationFormat>Widescreen</PresentationFormat>
  <Paragraphs>45</Paragraphs>
  <Slides>15</Slides>
  <Notes>0</Notes>
  <HiddenSlides>0</HiddenSlides>
  <MMClips>0</MMClips>
  <ScaleCrop>false</ScaleCrop>
  <HeadingPairs>
    <vt:vector size="6" baseType="variant">
      <vt:variant>
        <vt:lpstr>Brukte skrifter</vt:lpstr>
      </vt:variant>
      <vt:variant>
        <vt:i4>4</vt:i4>
      </vt:variant>
      <vt:variant>
        <vt:lpstr>Tema</vt:lpstr>
      </vt:variant>
      <vt:variant>
        <vt:i4>1</vt:i4>
      </vt:variant>
      <vt:variant>
        <vt:lpstr>Lysbildetitler</vt:lpstr>
      </vt:variant>
      <vt:variant>
        <vt:i4>15</vt:i4>
      </vt:variant>
    </vt:vector>
  </HeadingPairs>
  <TitlesOfParts>
    <vt:vector size="20" baseType="lpstr">
      <vt:lpstr>Arial</vt:lpstr>
      <vt:lpstr>Calibri</vt:lpstr>
      <vt:lpstr>Calibri (Brødtekst)</vt:lpstr>
      <vt:lpstr>Calibri Light</vt:lpstr>
      <vt:lpstr>Office-tema</vt:lpstr>
      <vt:lpstr>Handlingsplan 2020-2024</vt:lpstr>
      <vt:lpstr>PowerPoint-presentasjon</vt:lpstr>
      <vt:lpstr>Formål Norkirken Mandal</vt:lpstr>
      <vt:lpstr>PowerPoint-presentasjon</vt:lpstr>
      <vt:lpstr>PowerPoint-presentasjon</vt:lpstr>
      <vt:lpstr>PowerPoint-presentasjon</vt:lpstr>
      <vt:lpstr>PowerPoint-presentasjon</vt:lpstr>
      <vt:lpstr>PowerPoint-presentasjon</vt:lpstr>
      <vt:lpstr>PowerPoint-presentasjon</vt:lpstr>
      <vt:lpstr>PowerPoint-presentasjon</vt:lpstr>
      <vt:lpstr>PowerPoint-presentasjon</vt:lpstr>
      <vt:lpstr>PowerPoint-presentasjon</vt:lpstr>
      <vt:lpstr>PowerPoint-presentasjon</vt:lpstr>
      <vt:lpstr>PowerPoint-presentasjon</vt:lpstr>
      <vt:lpstr>PowerPoint-presentasjon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PowerPoint-presentasjon</dc:title>
  <dc:creator>Lærer</dc:creator>
  <cp:lastModifiedBy>Anette S Haugen</cp:lastModifiedBy>
  <cp:revision>12</cp:revision>
  <dcterms:created xsi:type="dcterms:W3CDTF">2020-03-03T09:27:03Z</dcterms:created>
  <dcterms:modified xsi:type="dcterms:W3CDTF">2020-03-08T11:57:39Z</dcterms:modified>
</cp:coreProperties>
</file>